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5" r:id="rId2"/>
    <p:sldId id="302" r:id="rId3"/>
    <p:sldId id="306" r:id="rId4"/>
    <p:sldId id="311" r:id="rId5"/>
    <p:sldId id="314" r:id="rId6"/>
    <p:sldId id="317" r:id="rId7"/>
    <p:sldId id="303" r:id="rId8"/>
    <p:sldId id="318" r:id="rId9"/>
    <p:sldId id="312" r:id="rId10"/>
    <p:sldId id="316" r:id="rId11"/>
    <p:sldId id="313" r:id="rId12"/>
    <p:sldId id="309" r:id="rId13"/>
    <p:sldId id="305" r:id="rId14"/>
    <p:sldId id="310" r:id="rId15"/>
    <p:sldId id="308" r:id="rId16"/>
    <p:sldId id="294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1"/>
    <p:restoredTop sz="94710"/>
  </p:normalViewPr>
  <p:slideViewPr>
    <p:cSldViewPr snapToGrid="0">
      <p:cViewPr varScale="1">
        <p:scale>
          <a:sx n="187" d="100"/>
          <a:sy n="187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1"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26792" r="9812"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4"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concepts.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</TotalTime>
  <Words>374</Words>
  <Application>Microsoft Macintosh PowerPoint</Application>
  <PresentationFormat>On-screen Show (16:9)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Helvetica</vt:lpstr>
      <vt:lpstr>Roboto</vt:lpstr>
      <vt:lpstr>Roboto Light</vt:lpstr>
      <vt:lpstr>source-serif-pro</vt:lpstr>
      <vt:lpstr>DataRobot – Presentation Master Dark</vt:lpstr>
      <vt:lpstr>Ask questions carefully when seeking answers.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14</cp:revision>
  <dcterms:modified xsi:type="dcterms:W3CDTF">2024-05-06T00:30:47Z</dcterms:modified>
</cp:coreProperties>
</file>